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6" r:id="rId1"/>
  </p:sldMasterIdLst>
  <p:notesMasterIdLst>
    <p:notesMasterId r:id="rId16"/>
  </p:notesMasterIdLst>
  <p:sldIdLst>
    <p:sldId id="256" r:id="rId2"/>
    <p:sldId id="261" r:id="rId3"/>
    <p:sldId id="262" r:id="rId4"/>
    <p:sldId id="263" r:id="rId5"/>
    <p:sldId id="264" r:id="rId6"/>
    <p:sldId id="265" r:id="rId7"/>
    <p:sldId id="272" r:id="rId8"/>
    <p:sldId id="281" r:id="rId9"/>
    <p:sldId id="279" r:id="rId10"/>
    <p:sldId id="270" r:id="rId11"/>
    <p:sldId id="275" r:id="rId12"/>
    <p:sldId id="276" r:id="rId13"/>
    <p:sldId id="277" r:id="rId14"/>
    <p:sldId id="259" r:id="rId15"/>
  </p:sldIdLst>
  <p:sldSz cx="9144000" cy="6858000" type="screen4x3"/>
  <p:notesSz cx="6858000" cy="9144000"/>
  <p:embeddedFontLst>
    <p:embeddedFont>
      <p:font typeface="나눔바른고딕" panose="020B0600000101010101" charset="-127"/>
      <p:regular r:id="rId17"/>
      <p:bold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함초롬바탕" panose="02030504000101010101" pitchFamily="18" charset="-127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78D"/>
    <a:srgbClr val="D901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81" d="100"/>
          <a:sy n="81" d="100"/>
        </p:scale>
        <p:origin x="1498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6" d="100"/>
          <a:sy n="86" d="100"/>
        </p:scale>
        <p:origin x="378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D66BD-D12F-424D-A2C9-40558FE906AD}" type="datetimeFigureOut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AF9120-D3CA-461A-9A04-CB53EC752A9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529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AF9120-D3CA-461A-9A04-CB53EC752A9A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238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AF9120-D3CA-461A-9A04-CB53EC752A9A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653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AF9120-D3CA-461A-9A04-CB53EC752A9A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3446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AF9120-D3CA-461A-9A04-CB53EC752A9A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051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rgbClr val="D901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66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 cap="all" spc="0" baseline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dirty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fld id="{F568DC08-D370-4111-83E1-F56D4F014FFC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982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FADBA-2D42-476E-9769-29EA4F176723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649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3F8AE-E75C-4B3C-B398-A9F200CB6806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944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467" y="286604"/>
            <a:ext cx="8636000" cy="814063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91440" indent="-91440">
              <a:buClr>
                <a:srgbClr val="322E2F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1pPr>
            <a:lvl2pPr marL="384048" indent="-182880">
              <a:buClr>
                <a:srgbClr val="322E2F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566928" indent="-182880">
              <a:buClr>
                <a:srgbClr val="322E2F"/>
              </a:buClr>
              <a:buFont typeface="Calibri" panose="020F0502020204030204" pitchFamily="34" charset="0"/>
              <a:buChar char="◦"/>
              <a:defRPr>
                <a:solidFill>
                  <a:schemeClr val="tx1"/>
                </a:solidFill>
              </a:defRPr>
            </a:lvl3pPr>
            <a:lvl4pPr marL="749808" indent="-182880">
              <a:buClr>
                <a:srgbClr val="322E2F"/>
              </a:buClr>
              <a:buFont typeface="Calibri" panose="020F0502020204030204" pitchFamily="34" charset="0"/>
              <a:buChar char="−"/>
              <a:defRPr>
                <a:solidFill>
                  <a:schemeClr val="tx1"/>
                </a:solidFill>
              </a:defRPr>
            </a:lvl4pPr>
            <a:lvl5pPr>
              <a:buClr>
                <a:srgbClr val="322E2F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/>
              <a:t> 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23ED4-62A8-431D-9E2C-0216E3103959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410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E76F0-4967-417E-B7AA-1CCAD213EDFC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629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51F67-C909-45F9-9FCD-76D840F22986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201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2027A-9E3D-4E94-B561-28CA501AAA82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59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C3476-2B89-4971-805E-8EEB745C915D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326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rgbClr val="D901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D4996-39E8-475D-9B85-E4A438D84277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375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99E20443-7060-4D7D-A3CD-E90A4E8FFBA4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66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F995-98F2-4902-A0B0-3DC64DA06E8C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275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rgbClr val="D901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2467" y="286605"/>
            <a:ext cx="8630708" cy="838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467" y="1268760"/>
            <a:ext cx="8630708" cy="48965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lnSpc>
                <a:spcPct val="100000"/>
              </a:lnSpc>
              <a:defRPr sz="900">
                <a:solidFill>
                  <a:srgbClr val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fld id="{C91CE046-27CE-4C08-830F-D77BD2669A09}" type="datetime1">
              <a:rPr lang="ko-KR" altLang="en-US" smtClean="0"/>
              <a:pPr/>
              <a:t>2019-06-16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ct val="100000"/>
              </a:lnSpc>
              <a:defRPr sz="900" cap="all" baseline="0">
                <a:solidFill>
                  <a:srgbClr val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lnSpc>
                <a:spcPct val="100000"/>
              </a:lnSpc>
              <a:defRPr sz="1050">
                <a:solidFill>
                  <a:srgbClr val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262467" y="1124745"/>
            <a:ext cx="86307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3550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1" hangingPunct="1">
        <a:lnSpc>
          <a:spcPct val="100000"/>
        </a:lnSpc>
        <a:spcBef>
          <a:spcPct val="0"/>
        </a:spcBef>
        <a:buNone/>
        <a:defRPr sz="4000" b="1" kern="1200" spc="-50" baseline="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1pPr>
    </p:titleStyle>
    <p:bodyStyle>
      <a:lvl1pPr marL="91440" indent="-91440" algn="l" defTabSz="914400" rtl="0" eaLnBrk="1" latinLnBrk="1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1pPr>
      <a:lvl2pPr marL="38404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2pPr>
      <a:lvl3pPr marL="56692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3pPr>
      <a:lvl4pPr marL="74980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4pPr>
      <a:lvl5pPr marL="93268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602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dirty="0"/>
              <a:t>[</a:t>
            </a:r>
            <a:r>
              <a:rPr lang="en-US" altLang="ko-KR" dirty="0" err="1"/>
              <a:t>PRView</a:t>
            </a:r>
            <a:r>
              <a:rPr lang="en-US" altLang="ko-KR" dirty="0"/>
              <a:t>]</a:t>
            </a:r>
            <a:br>
              <a:rPr lang="en-US" altLang="ko-KR" dirty="0"/>
            </a:br>
            <a:r>
              <a:rPr lang="ko-KR" altLang="en-US" sz="1800" dirty="0"/>
              <a:t>과목</a:t>
            </a:r>
            <a:r>
              <a:rPr lang="en-US" altLang="ko-KR" sz="1800" dirty="0"/>
              <a:t>: </a:t>
            </a:r>
            <a:r>
              <a:rPr lang="ko-KR" altLang="en-US" sz="1800" dirty="0"/>
              <a:t>오픈소스 </a:t>
            </a:r>
            <a:r>
              <a:rPr lang="en-US" altLang="ko-KR" sz="1800" dirty="0"/>
              <a:t>SW </a:t>
            </a:r>
            <a:r>
              <a:rPr lang="ko-KR" altLang="en-US" sz="1800" dirty="0"/>
              <a:t>프로젝트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25038" y="4437113"/>
            <a:ext cx="7543800" cy="1440160"/>
          </a:xfrm>
        </p:spPr>
        <p:txBody>
          <a:bodyPr>
            <a:noAutofit/>
          </a:bodyPr>
          <a:lstStyle/>
          <a:p>
            <a:r>
              <a:rPr lang="ko-KR" altLang="en-US" sz="1800" b="1" cap="none" dirty="0" err="1"/>
              <a:t>팀명</a:t>
            </a:r>
            <a:r>
              <a:rPr lang="en-US" altLang="ko-KR" sz="1800" b="1" cap="none" dirty="0"/>
              <a:t>: </a:t>
            </a:r>
            <a:r>
              <a:rPr lang="ko-KR" altLang="en-US" sz="1800" b="1" cap="none" dirty="0" err="1"/>
              <a:t>으잉</a:t>
            </a:r>
            <a:endParaRPr lang="en-US" altLang="ko-KR" sz="1800" b="1" cap="none" dirty="0"/>
          </a:p>
          <a:p>
            <a:r>
              <a:rPr lang="ko-KR" altLang="en-US" sz="1800" b="1" cap="none" dirty="0"/>
              <a:t>팀장</a:t>
            </a:r>
            <a:r>
              <a:rPr lang="en-US" altLang="ko-KR" sz="1800" b="1" cap="none" dirty="0"/>
              <a:t>: </a:t>
            </a:r>
            <a:r>
              <a:rPr lang="ko-KR" altLang="en-US" sz="1800" b="1" cap="none" dirty="0"/>
              <a:t>채윤재</a:t>
            </a:r>
            <a:r>
              <a:rPr lang="en-US" altLang="ko-KR" sz="1800" b="1" cap="none" dirty="0"/>
              <a:t>(2015244006)</a:t>
            </a:r>
          </a:p>
          <a:p>
            <a:r>
              <a:rPr lang="ko-KR" altLang="en-US" sz="1800" b="1" cap="none" dirty="0"/>
              <a:t>팀원</a:t>
            </a:r>
            <a:r>
              <a:rPr lang="en-US" altLang="ko-KR" sz="1800" b="1" cap="none" dirty="0"/>
              <a:t>: </a:t>
            </a:r>
            <a:r>
              <a:rPr lang="ko-KR" altLang="en-US" sz="1800" b="1" cap="none" dirty="0" err="1"/>
              <a:t>지하린</a:t>
            </a:r>
            <a:r>
              <a:rPr lang="en-US" altLang="ko-KR" sz="1800" b="1" cap="none" dirty="0"/>
              <a:t>(2015244114)   </a:t>
            </a:r>
            <a:r>
              <a:rPr lang="ko-KR" altLang="en-US" sz="1800" b="1" cap="none" dirty="0" err="1"/>
              <a:t>박문영</a:t>
            </a:r>
            <a:r>
              <a:rPr lang="en-US" altLang="ko-KR" sz="1800" b="1" cap="none" dirty="0"/>
              <a:t>(2015244102)</a:t>
            </a:r>
          </a:p>
          <a:p>
            <a:r>
              <a:rPr lang="ko-KR" altLang="en-US" sz="1800" b="1" cap="none" dirty="0" err="1"/>
              <a:t>장우성</a:t>
            </a:r>
            <a:r>
              <a:rPr lang="en-US" altLang="ko-KR" sz="1800" b="1" cap="none" dirty="0"/>
              <a:t>(2017243076)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949780" y="196917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2019</a:t>
            </a:r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학년도 </a:t>
            </a:r>
            <a:r>
              <a:rPr lang="en-US" altLang="ko-KR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학기</a:t>
            </a:r>
          </a:p>
        </p:txBody>
      </p:sp>
    </p:spTree>
    <p:extLst>
      <p:ext uri="{BB962C8B-B14F-4D97-AF65-F5344CB8AC3E}">
        <p14:creationId xmlns:p14="http://schemas.microsoft.com/office/powerpoint/2010/main" val="4110707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 활용 계획 </a:t>
            </a:r>
            <a:r>
              <a:rPr lang="en-US" altLang="ko-KR" dirty="0"/>
              <a:t>/ </a:t>
            </a:r>
            <a:r>
              <a:rPr lang="ko-KR" altLang="en-US" dirty="0"/>
              <a:t>이후 계획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옥션</a:t>
            </a:r>
            <a:r>
              <a:rPr lang="en-US" altLang="ko-KR" dirty="0"/>
              <a:t> </a:t>
            </a:r>
            <a:r>
              <a:rPr lang="en-US" altLang="ko-KR" dirty="0" err="1"/>
              <a:t>사이트에서</a:t>
            </a:r>
            <a:r>
              <a:rPr lang="en-US" altLang="ko-KR" dirty="0"/>
              <a:t> </a:t>
            </a:r>
            <a:r>
              <a:rPr lang="en-US" altLang="ko-KR" dirty="0" err="1"/>
              <a:t>상품</a:t>
            </a:r>
            <a:r>
              <a:rPr lang="en-US" altLang="ko-KR" dirty="0"/>
              <a:t> </a:t>
            </a:r>
            <a:r>
              <a:rPr lang="en-US" altLang="ko-KR" dirty="0" err="1"/>
              <a:t>구매하기</a:t>
            </a:r>
            <a:r>
              <a:rPr lang="en-US" altLang="ko-KR" dirty="0"/>
              <a:t> 전 </a:t>
            </a:r>
            <a:r>
              <a:rPr lang="en-US" altLang="ko-KR" dirty="0" err="1"/>
              <a:t>리뷰</a:t>
            </a:r>
            <a:r>
              <a:rPr lang="en-US" altLang="ko-KR" dirty="0"/>
              <a:t> </a:t>
            </a:r>
            <a:r>
              <a:rPr lang="en-US" altLang="ko-KR" dirty="0" err="1"/>
              <a:t>시각화</a:t>
            </a:r>
            <a:r>
              <a:rPr lang="en-US" altLang="ko-KR" dirty="0"/>
              <a:t> </a:t>
            </a:r>
            <a:r>
              <a:rPr lang="en-US" altLang="ko-KR" dirty="0" err="1"/>
              <a:t>이미지를</a:t>
            </a:r>
            <a:r>
              <a:rPr lang="en-US" altLang="ko-KR" dirty="0"/>
              <a:t> </a:t>
            </a:r>
            <a:r>
              <a:rPr lang="en-US" altLang="ko-KR" dirty="0" err="1"/>
              <a:t>통해</a:t>
            </a:r>
            <a:r>
              <a:rPr lang="en-US" altLang="ko-KR" dirty="0"/>
              <a:t> </a:t>
            </a:r>
            <a:r>
              <a:rPr lang="en-US" altLang="ko-KR" dirty="0" err="1"/>
              <a:t>해당</a:t>
            </a:r>
            <a:r>
              <a:rPr lang="en-US" altLang="ko-KR" dirty="0"/>
              <a:t> </a:t>
            </a:r>
            <a:r>
              <a:rPr lang="en-US" altLang="ko-KR" dirty="0" err="1"/>
              <a:t>상품에</a:t>
            </a:r>
            <a:r>
              <a:rPr lang="en-US" altLang="ko-KR" dirty="0"/>
              <a:t> </a:t>
            </a:r>
            <a:r>
              <a:rPr lang="en-US" altLang="ko-KR" dirty="0" err="1"/>
              <a:t>대한</a:t>
            </a:r>
            <a:r>
              <a:rPr lang="en-US" altLang="ko-KR" dirty="0"/>
              <a:t> </a:t>
            </a:r>
            <a:r>
              <a:rPr lang="en-US" altLang="ko-KR" dirty="0" err="1"/>
              <a:t>정보를</a:t>
            </a:r>
            <a:r>
              <a:rPr lang="en-US" altLang="ko-KR" dirty="0"/>
              <a:t> </a:t>
            </a:r>
            <a:r>
              <a:rPr lang="en-US" altLang="ko-KR" dirty="0" err="1"/>
              <a:t>미리</a:t>
            </a:r>
            <a:r>
              <a:rPr lang="en-US" altLang="ko-KR" dirty="0"/>
              <a:t> </a:t>
            </a:r>
            <a:r>
              <a:rPr lang="en-US" altLang="ko-KR" dirty="0" err="1"/>
              <a:t>확인하고</a:t>
            </a:r>
            <a:r>
              <a:rPr lang="en-US" altLang="ko-KR" dirty="0"/>
              <a:t> </a:t>
            </a:r>
            <a:r>
              <a:rPr lang="en-US" altLang="ko-KR" dirty="0" err="1"/>
              <a:t>구매할</a:t>
            </a:r>
            <a:r>
              <a:rPr lang="en-US" altLang="ko-KR" dirty="0"/>
              <a:t> 수 있</a:t>
            </a:r>
            <a:r>
              <a:rPr lang="ko-KR" altLang="en-US" dirty="0"/>
              <a:t>도록 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네이버 영화 사이트를 통해 소비자나 사용자가 궁금해 하던 영화에 대한 리뷰 시각화 이미지를 통해 해당 영화에 대한 정보를 확인할 수 있도록 함</a:t>
            </a:r>
            <a:r>
              <a:rPr lang="en-US" altLang="ko-KR" dirty="0"/>
              <a:t>.</a:t>
            </a:r>
            <a:endParaRPr lang="ko-KR" altLang="en-US" dirty="0"/>
          </a:p>
          <a:p>
            <a:r>
              <a:rPr lang="ko-KR" altLang="en-US" dirty="0"/>
              <a:t>조금 더 의미 있는 데이터 추출을 위해 딥러닝 기법을 추가해 내년 종합설계 프로젝트 때 해당 프로젝트를 이어서 할 수 있음</a:t>
            </a:r>
            <a:r>
              <a:rPr lang="en-US" altLang="ko-KR" dirty="0"/>
              <a:t>.</a:t>
            </a:r>
            <a:endParaRPr lang="ko-KR" altLang="en-US" dirty="0"/>
          </a:p>
          <a:p>
            <a:r>
              <a:rPr lang="en-US" altLang="ko-KR" dirty="0"/>
              <a:t>Auction </a:t>
            </a:r>
            <a:r>
              <a:rPr lang="ko-KR" altLang="en-US" dirty="0"/>
              <a:t>사이트에 한정되어 있는게 아닌 다른 오픈마켓에 있는 리뷰 데이터를 시각화 할 수 있게 개발하도록 공부할 예정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387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결과물 </a:t>
            </a:r>
            <a:r>
              <a:rPr lang="en-US" altLang="ko-KR" dirty="0"/>
              <a:t>– </a:t>
            </a:r>
            <a:r>
              <a:rPr lang="ko-KR" altLang="en-US" dirty="0"/>
              <a:t>메인 화면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B01B32-0EFA-4DF5-867C-9FE09BE35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266167"/>
            <a:ext cx="5707401" cy="288677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9CB7E3D-2656-4845-A92D-2538C9679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68" y="3536057"/>
            <a:ext cx="6492362" cy="262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138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결과물 </a:t>
            </a:r>
            <a:r>
              <a:rPr lang="en-US" altLang="ko-KR" dirty="0"/>
              <a:t>– </a:t>
            </a:r>
            <a:r>
              <a:rPr lang="ko-KR" altLang="en-US" dirty="0"/>
              <a:t>상품 리뷰</a:t>
            </a:r>
            <a:r>
              <a:rPr lang="en-US" altLang="ko-KR" dirty="0"/>
              <a:t>(</a:t>
            </a:r>
            <a:r>
              <a:rPr lang="ko-KR" altLang="en-US" dirty="0"/>
              <a:t>전체</a:t>
            </a:r>
            <a:r>
              <a:rPr lang="en-US" altLang="ko-KR" dirty="0"/>
              <a:t>, </a:t>
            </a:r>
            <a:r>
              <a:rPr lang="ko-KR" altLang="en-US" dirty="0"/>
              <a:t>긍정</a:t>
            </a:r>
            <a:r>
              <a:rPr lang="en-US" altLang="ko-KR" dirty="0"/>
              <a:t>, </a:t>
            </a:r>
            <a:r>
              <a:rPr lang="ko-KR" altLang="en-US" dirty="0"/>
              <a:t>부정 </a:t>
            </a:r>
            <a:r>
              <a:rPr lang="en-US" altLang="ko-KR" dirty="0"/>
              <a:t>,</a:t>
            </a:r>
            <a:r>
              <a:rPr lang="ko-KR" altLang="en-US" dirty="0"/>
              <a:t>에러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E93853-0FBF-4657-802C-0816DE9A8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67" y="1268760"/>
            <a:ext cx="5580112" cy="28782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FFAED74-9A50-4AC5-8866-BCC9283CB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804632"/>
            <a:ext cx="6228184" cy="324873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9D98AF9-DCA5-46F7-9C4C-0A3A6D3EFB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6635" y="2390929"/>
            <a:ext cx="6552728" cy="31983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83B38B-4710-4857-8D97-CD888B46BBB3}"/>
              </a:ext>
            </a:extLst>
          </p:cNvPr>
          <p:cNvSpPr txBox="1"/>
          <p:nvPr/>
        </p:nvSpPr>
        <p:spPr>
          <a:xfrm>
            <a:off x="1547664" y="5661248"/>
            <a:ext cx="7333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Auction</a:t>
            </a:r>
            <a:r>
              <a:rPr lang="ko-KR" altLang="en-US" dirty="0"/>
              <a:t>은 </a:t>
            </a:r>
            <a:r>
              <a:rPr lang="ko-KR" altLang="en-US" dirty="0" err="1"/>
              <a:t>도덕책인가봐요</a:t>
            </a:r>
            <a:r>
              <a:rPr lang="en-US" altLang="ko-KR" dirty="0"/>
              <a:t>… </a:t>
            </a:r>
            <a:r>
              <a:rPr lang="ko-KR" altLang="en-US" dirty="0"/>
              <a:t>어떻게 부정 이미지가 생성이 안되네요</a:t>
            </a:r>
            <a:r>
              <a:rPr lang="en-US" altLang="ko-KR" dirty="0"/>
              <a:t>…^^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4955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결과물 </a:t>
            </a:r>
            <a:r>
              <a:rPr lang="en-US" altLang="ko-KR" dirty="0"/>
              <a:t>– </a:t>
            </a:r>
            <a:r>
              <a:rPr lang="ko-KR" altLang="en-US" dirty="0"/>
              <a:t>영화 리뷰</a:t>
            </a:r>
            <a:r>
              <a:rPr lang="en-US" altLang="ko-KR" dirty="0"/>
              <a:t>(</a:t>
            </a:r>
            <a:r>
              <a:rPr lang="ko-KR" altLang="en-US" dirty="0"/>
              <a:t>전체</a:t>
            </a:r>
            <a:r>
              <a:rPr lang="en-US" altLang="ko-KR" dirty="0"/>
              <a:t>, </a:t>
            </a:r>
            <a:r>
              <a:rPr lang="ko-KR" altLang="en-US" dirty="0"/>
              <a:t>긍정</a:t>
            </a:r>
            <a:r>
              <a:rPr lang="en-US" altLang="ko-KR" dirty="0"/>
              <a:t>, </a:t>
            </a:r>
            <a:r>
              <a:rPr lang="ko-KR" altLang="en-US" dirty="0"/>
              <a:t>부정</a:t>
            </a:r>
            <a:r>
              <a:rPr lang="en-US" altLang="ko-KR" dirty="0"/>
              <a:t>, </a:t>
            </a:r>
            <a:r>
              <a:rPr lang="ko-KR" altLang="en-US" dirty="0"/>
              <a:t>에러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DA4921-1022-467E-BDD7-CC990A3E1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266167"/>
            <a:ext cx="8630708" cy="4896544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DE0A4AB-3F37-4903-AA9B-E1C1C240B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25" y="1266167"/>
            <a:ext cx="5076056" cy="258939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EB33823-B446-49FA-BFCA-7F9868B03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1988840"/>
            <a:ext cx="5508104" cy="258939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3D49DF6-DE08-48F2-99F0-D84F80AC6B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2593" y="2781080"/>
            <a:ext cx="5257279" cy="258939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44BD7E6-72EB-4E15-AEFD-43511BABDC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0512" y="3573320"/>
            <a:ext cx="5024772" cy="258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30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14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06" y="0"/>
            <a:ext cx="7853187" cy="422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510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팀</a:t>
            </a:r>
            <a:r>
              <a:rPr lang="en-US" altLang="ko-KR" dirty="0"/>
              <a:t> </a:t>
            </a:r>
            <a:r>
              <a:rPr lang="ko-KR" altLang="en-US" dirty="0"/>
              <a:t>소개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/>
              <a:t> 개요</a:t>
            </a:r>
            <a:endParaRPr lang="en-US" altLang="ko-KR" dirty="0"/>
          </a:p>
          <a:p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개발 목표 및 내용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/>
              <a:t> </a:t>
            </a:r>
            <a:r>
              <a:rPr lang="ko-KR" altLang="en-US" dirty="0"/>
              <a:t>프로젝트 수행 방법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예측되는 문제점 및 애로사항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결과 활용 계획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최종 결과물</a:t>
            </a:r>
            <a:endParaRPr lang="en-US" altLang="ko-KR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618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 소개 및 역할 분담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ko-KR" altLang="en-US" dirty="0"/>
              <a:t>채윤재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팀장</a:t>
            </a:r>
            <a:r>
              <a:rPr lang="en-US" altLang="ko-KR" dirty="0">
                <a:solidFill>
                  <a:schemeClr val="tx1"/>
                </a:solidFill>
              </a:rPr>
              <a:t>): Front-end/Back-end/</a:t>
            </a:r>
            <a:r>
              <a:rPr lang="ko-KR" altLang="en-US" dirty="0"/>
              <a:t>프로젝트 통합</a:t>
            </a:r>
            <a:endParaRPr lang="en-US" altLang="ko-KR" dirty="0"/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 err="1"/>
              <a:t>지하린</a:t>
            </a:r>
            <a:r>
              <a:rPr lang="en-US" altLang="ko-KR" dirty="0"/>
              <a:t>(</a:t>
            </a:r>
            <a:r>
              <a:rPr lang="ko-KR" altLang="en-US" dirty="0"/>
              <a:t>팀원</a:t>
            </a:r>
            <a:r>
              <a:rPr lang="en-US" altLang="ko-KR" dirty="0"/>
              <a:t>): </a:t>
            </a:r>
            <a:r>
              <a:rPr lang="ko-KR" altLang="en-US" dirty="0"/>
              <a:t>데이터 시각화</a:t>
            </a:r>
            <a:r>
              <a:rPr lang="en-US" altLang="ko-KR" dirty="0"/>
              <a:t>/</a:t>
            </a:r>
            <a:r>
              <a:rPr lang="ko-KR" altLang="en-US" dirty="0"/>
              <a:t>이미지 </a:t>
            </a:r>
            <a:r>
              <a:rPr lang="ko-KR" altLang="en-US" dirty="0" err="1"/>
              <a:t>마스킹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박문영</a:t>
            </a:r>
            <a:r>
              <a:rPr lang="en-US" altLang="ko-KR" dirty="0"/>
              <a:t>(</a:t>
            </a:r>
            <a:r>
              <a:rPr lang="ko-KR" altLang="en-US" dirty="0"/>
              <a:t>팀원</a:t>
            </a:r>
            <a:r>
              <a:rPr lang="en-US" altLang="ko-KR" dirty="0"/>
              <a:t>): </a:t>
            </a:r>
            <a:r>
              <a:rPr lang="ko-KR" altLang="en-US" dirty="0"/>
              <a:t>자연어 처리 </a:t>
            </a:r>
            <a:r>
              <a:rPr lang="en-US" altLang="ko-KR" dirty="0"/>
              <a:t>/ </a:t>
            </a:r>
            <a:r>
              <a:rPr lang="ko-KR" altLang="en-US" dirty="0"/>
              <a:t>데이터 시각화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장우성</a:t>
            </a:r>
            <a:r>
              <a:rPr lang="en-US" altLang="ko-KR" dirty="0"/>
              <a:t>(</a:t>
            </a:r>
            <a:r>
              <a:rPr lang="ko-KR" altLang="en-US" dirty="0"/>
              <a:t>팀원</a:t>
            </a:r>
            <a:r>
              <a:rPr lang="en-US" altLang="ko-KR" dirty="0"/>
              <a:t>): </a:t>
            </a:r>
            <a:r>
              <a:rPr lang="ko-KR" altLang="en-US" dirty="0"/>
              <a:t>웹 </a:t>
            </a:r>
            <a:r>
              <a:rPr lang="ko-KR" altLang="en-US" dirty="0" err="1"/>
              <a:t>크롤링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82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 Auction</a:t>
            </a:r>
            <a:r>
              <a:rPr lang="ko-KR" altLang="en-US" dirty="0"/>
              <a:t> 상품 리뷰 정보와 네이버 영화 리뷰 정보를 시각화 해주는 사이트</a:t>
            </a:r>
            <a:endParaRPr lang="en-US" altLang="ko-KR" dirty="0"/>
          </a:p>
          <a:p>
            <a:r>
              <a:rPr lang="ko-KR" altLang="en-US" dirty="0"/>
              <a:t>리뷰를 통해 상품 구매 혹은 영화평에 대해 미리 보고 결정 할 수 있음</a:t>
            </a:r>
            <a:endParaRPr lang="en-US" altLang="ko-KR" dirty="0"/>
          </a:p>
          <a:p>
            <a:r>
              <a:rPr lang="ko-KR" altLang="en-US" dirty="0"/>
              <a:t>사용자에게 편의성 제공</a:t>
            </a:r>
            <a:endParaRPr lang="en-US" altLang="ko-KR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390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목표 및 내용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altLang="ko-KR" dirty="0"/>
              <a:t>Auction </a:t>
            </a:r>
            <a:r>
              <a:rPr lang="ko-KR" altLang="en-US" dirty="0"/>
              <a:t>상품 리뷰 및 네이버 영화 리뷰 데이터 </a:t>
            </a:r>
            <a:r>
              <a:rPr lang="ko-KR" altLang="en-US" dirty="0" err="1"/>
              <a:t>크롤링</a:t>
            </a:r>
            <a:r>
              <a:rPr lang="en-US" altLang="ko-KR" dirty="0"/>
              <a:t>(</a:t>
            </a:r>
            <a:r>
              <a:rPr lang="ko-KR" altLang="en-US" dirty="0"/>
              <a:t>전체</a:t>
            </a:r>
            <a:r>
              <a:rPr lang="en-US" altLang="ko-KR" dirty="0"/>
              <a:t>, </a:t>
            </a:r>
            <a:r>
              <a:rPr lang="ko-KR" altLang="en-US" dirty="0"/>
              <a:t>긍정</a:t>
            </a:r>
            <a:r>
              <a:rPr lang="en-US" altLang="ko-KR" dirty="0"/>
              <a:t>, </a:t>
            </a:r>
            <a:r>
              <a:rPr lang="ko-KR" altLang="en-US" dirty="0"/>
              <a:t>부정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해당 리뷰 데이터들에 대한 자연어 처리</a:t>
            </a:r>
            <a:r>
              <a:rPr lang="en-US" altLang="ko-KR" dirty="0"/>
              <a:t>(</a:t>
            </a:r>
            <a:r>
              <a:rPr lang="ko-KR" altLang="en-US" dirty="0"/>
              <a:t>명사 추출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데이터 처리가 완료된 것을 데이터 시각화</a:t>
            </a:r>
            <a:r>
              <a:rPr lang="en-US" altLang="ko-KR" dirty="0"/>
              <a:t>(</a:t>
            </a:r>
            <a:r>
              <a:rPr lang="ko-KR" altLang="en-US" dirty="0"/>
              <a:t>워드 클라우드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Django</a:t>
            </a:r>
            <a:r>
              <a:rPr lang="ko-KR" altLang="en-US" dirty="0"/>
              <a:t>를 통한 웹 페이지 구축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3708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수행 방법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개발 언어 </a:t>
            </a:r>
            <a:r>
              <a:rPr lang="en-US" altLang="ko-KR" dirty="0"/>
              <a:t>: Python </a:t>
            </a:r>
          </a:p>
          <a:p>
            <a:r>
              <a:rPr lang="ko-KR" altLang="en-US" dirty="0"/>
              <a:t> 개발 툴 </a:t>
            </a:r>
            <a:r>
              <a:rPr lang="en-US" altLang="ko-KR" dirty="0"/>
              <a:t>: Visual Studio Code</a:t>
            </a:r>
          </a:p>
          <a:p>
            <a:r>
              <a:rPr lang="en-US" altLang="ko-KR" dirty="0"/>
              <a:t> </a:t>
            </a:r>
            <a:r>
              <a:rPr lang="ko-KR" altLang="en-US" dirty="0"/>
              <a:t>소스관리 </a:t>
            </a:r>
            <a:r>
              <a:rPr lang="en-US" altLang="ko-KR" dirty="0"/>
              <a:t>: </a:t>
            </a:r>
            <a:r>
              <a:rPr lang="en-US" altLang="ko-KR" dirty="0" err="1"/>
              <a:t>Github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프레임워크 </a:t>
            </a:r>
            <a:r>
              <a:rPr lang="en-US" altLang="ko-KR" dirty="0"/>
              <a:t>: Django</a:t>
            </a:r>
          </a:p>
          <a:p>
            <a:r>
              <a:rPr lang="en-US" altLang="ko-KR" dirty="0"/>
              <a:t> </a:t>
            </a:r>
            <a:r>
              <a:rPr lang="ko-KR" altLang="en-US" dirty="0"/>
              <a:t>배포 서버 </a:t>
            </a:r>
            <a:r>
              <a:rPr lang="en-US" altLang="ko-KR" dirty="0"/>
              <a:t>: </a:t>
            </a:r>
            <a:r>
              <a:rPr lang="en-US" altLang="ko-KR" dirty="0" err="1"/>
              <a:t>pythonanywhere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사용 라이브러리 </a:t>
            </a:r>
            <a:r>
              <a:rPr lang="en-US" altLang="ko-KR" dirty="0"/>
              <a:t>: </a:t>
            </a:r>
          </a:p>
          <a:p>
            <a:pPr lvl="1"/>
            <a:r>
              <a:rPr lang="en-US" altLang="ko-KR" dirty="0"/>
              <a:t>Requests(</a:t>
            </a:r>
            <a:r>
              <a:rPr lang="ko-KR" altLang="en-US" dirty="0"/>
              <a:t>요청</a:t>
            </a:r>
            <a:r>
              <a:rPr lang="en-US" altLang="ko-KR" dirty="0"/>
              <a:t>/</a:t>
            </a:r>
            <a:r>
              <a:rPr lang="ko-KR" altLang="en-US" dirty="0"/>
              <a:t>응답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 err="1"/>
              <a:t>Konlpy</a:t>
            </a:r>
            <a:r>
              <a:rPr lang="en-US" altLang="ko-KR" dirty="0"/>
              <a:t>(</a:t>
            </a:r>
            <a:r>
              <a:rPr lang="ko-KR" altLang="en-US" dirty="0"/>
              <a:t>자연어 처리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 err="1"/>
              <a:t>Wordcloud</a:t>
            </a:r>
            <a:r>
              <a:rPr lang="en-US" altLang="ko-KR" dirty="0"/>
              <a:t>(</a:t>
            </a:r>
            <a:r>
              <a:rPr lang="ko-KR" altLang="en-US" dirty="0"/>
              <a:t>워드 클라우드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Selenium(</a:t>
            </a:r>
            <a:r>
              <a:rPr lang="ko-KR" altLang="en-US" dirty="0" err="1"/>
              <a:t>크롤링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BeautfulSoup4(</a:t>
            </a:r>
            <a:r>
              <a:rPr lang="ko-KR" altLang="en-US" dirty="0" err="1"/>
              <a:t>크롤링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Multiprocessing(</a:t>
            </a:r>
            <a:r>
              <a:rPr lang="ko-KR" altLang="en-US" dirty="0"/>
              <a:t>대용량 데이터 처리를 위한 멀티 프로세싱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PIL(</a:t>
            </a:r>
            <a:r>
              <a:rPr lang="ko-KR" altLang="en-US" dirty="0"/>
              <a:t>이미지 생성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 err="1"/>
              <a:t>Os</a:t>
            </a:r>
            <a:r>
              <a:rPr lang="en-US" altLang="ko-KR" dirty="0"/>
              <a:t>(</a:t>
            </a:r>
            <a:r>
              <a:rPr lang="ko-KR" altLang="en-US" dirty="0"/>
              <a:t>경로 설정</a:t>
            </a:r>
            <a:r>
              <a:rPr lang="en-US" altLang="ko-KR" dirty="0"/>
              <a:t>)</a:t>
            </a:r>
          </a:p>
          <a:p>
            <a:pPr lvl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571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SRS(</a:t>
            </a:r>
            <a:r>
              <a:rPr lang="ko-KR" altLang="en-US" dirty="0"/>
              <a:t>소프트웨어 요구사항 명세서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7</a:t>
            </a:fld>
            <a:endParaRPr lang="ko-KR" altLang="en-US"/>
          </a:p>
        </p:txBody>
      </p:sp>
      <p:graphicFrame>
        <p:nvGraphicFramePr>
          <p:cNvPr id="7" name="내용 개체 틀 6">
            <a:extLst>
              <a:ext uri="{FF2B5EF4-FFF2-40B4-BE49-F238E27FC236}">
                <a16:creationId xmlns:a16="http://schemas.microsoft.com/office/drawing/2014/main" id="{D9594AC2-42C4-4CEC-8DE5-9C45C1524F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551915"/>
              </p:ext>
            </p:extLst>
          </p:nvPr>
        </p:nvGraphicFramePr>
        <p:xfrm>
          <a:off x="827584" y="1844824"/>
          <a:ext cx="7488832" cy="2257425"/>
        </p:xfrm>
        <a:graphic>
          <a:graphicData uri="http://schemas.openxmlformats.org/drawingml/2006/table">
            <a:tbl>
              <a:tblPr/>
              <a:tblGrid>
                <a:gridCol w="1728192">
                  <a:extLst>
                    <a:ext uri="{9D8B030D-6E8A-4147-A177-3AD203B41FA5}">
                      <a16:colId xmlns:a16="http://schemas.microsoft.com/office/drawing/2014/main" val="157111258"/>
                    </a:ext>
                  </a:extLst>
                </a:gridCol>
                <a:gridCol w="3672408">
                  <a:extLst>
                    <a:ext uri="{9D8B030D-6E8A-4147-A177-3AD203B41FA5}">
                      <a16:colId xmlns:a16="http://schemas.microsoft.com/office/drawing/2014/main" val="1312390174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2515497000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32686480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요구사항 </a:t>
                      </a: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계획서 상 요구사항 분석 내용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구현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O, X)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테스트 결과</a:t>
                      </a:r>
                      <a:r>
                        <a:rPr lang="en-US" altLang="ko-KR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P, F)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3801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PRV_1_RD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쇼핑몰과 영화 리뷰 데이터 수집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03949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PRV_2_NLP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리뷰 데이터의 자연어 처리를 통한 명사 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sia신명조"/>
                        </a:rPr>
                        <a:t>/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빈도 데이터 수집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41386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PRV_3_DV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단어 데이터를 이용한 데이터 시각화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38767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PRV_4_UI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최종적인 데이터 시각화를 보여줄 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sia신명조"/>
                        </a:rPr>
                        <a:t>UI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디자인 설계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21654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PRV_5_DB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해당 상품 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sia신명조"/>
                        </a:rPr>
                        <a:t>URL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혹은 영화명에 대한 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sia신명조"/>
                        </a:rPr>
                        <a:t>DB 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모델링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74748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PRV_6_Views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각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Asia신명조"/>
                        </a:rPr>
                        <a:t>html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에서 처리되는 기능에 대한 설계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3915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PRV_6_Views_2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각 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Asia신명조"/>
                        </a:rPr>
                        <a:t>html</a:t>
                      </a: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에서 처리되는 기능에 대한 설계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90205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PRV_7_Updata_Crawling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ea typeface="Asia신명조"/>
                        </a:rPr>
                        <a:t>쇼핑몰 리뷰 사이트 업데이트로 인한 크롤링 업데이트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O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P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7708156"/>
                  </a:ext>
                </a:extLst>
              </a:tr>
            </a:tbl>
          </a:graphicData>
        </a:graphic>
      </p:graphicFrame>
      <p:sp>
        <p:nvSpPr>
          <p:cNvPr id="9" name="Rectangle 1">
            <a:extLst>
              <a:ext uri="{FF2B5EF4-FFF2-40B4-BE49-F238E27FC236}">
                <a16:creationId xmlns:a16="http://schemas.microsoft.com/office/drawing/2014/main" id="{1ACE9C8A-A77A-4D20-B07F-AF60D8BBB3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50924" y="-765691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2628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세부 일정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42E07CA-A50A-439B-A218-5DED7D7B95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938" y="2121324"/>
            <a:ext cx="8631237" cy="3191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155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간 애로사항 </a:t>
            </a:r>
            <a:r>
              <a:rPr lang="en-US" altLang="ko-KR" dirty="0"/>
              <a:t>/ </a:t>
            </a:r>
            <a:r>
              <a:rPr lang="ko-KR" altLang="en-US" dirty="0"/>
              <a:t>건의 사항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해당 사이트 리뷰 목록을 실시간으로 가지고 오는 것에 대해서 조금 더 공부해야 함</a:t>
            </a:r>
            <a:r>
              <a:rPr lang="en-US" altLang="ko-KR" dirty="0"/>
              <a:t>.</a:t>
            </a:r>
            <a:endParaRPr lang="ko-KR" altLang="en-US" dirty="0"/>
          </a:p>
          <a:p>
            <a:r>
              <a:rPr lang="ko-KR" altLang="en-US" dirty="0"/>
              <a:t>해당 </a:t>
            </a:r>
            <a:r>
              <a:rPr lang="ko-KR" altLang="en-US" dirty="0" err="1"/>
              <a:t>크롤링</a:t>
            </a:r>
            <a:r>
              <a:rPr lang="ko-KR" altLang="en-US" dirty="0"/>
              <a:t> 하는 웹 사이트의 업데이트에 대해 민감하게 반응했어야 함</a:t>
            </a:r>
            <a:r>
              <a:rPr lang="en-US" altLang="ko-KR" dirty="0"/>
              <a:t>.</a:t>
            </a:r>
            <a:endParaRPr lang="ko-KR" altLang="en-US" dirty="0"/>
          </a:p>
          <a:p>
            <a:r>
              <a:rPr lang="ko-KR" altLang="en-US" dirty="0"/>
              <a:t>각 기술에 관하여 공부하며 이해하고 활용하면서 어려움이 있었음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  <a:p>
            <a:r>
              <a:rPr lang="ko-KR" altLang="en-US" dirty="0"/>
              <a:t>해당 자연어 처리 데이터들이 의미론적으로 예상보다 잘 안 나옴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Back-end </a:t>
            </a:r>
            <a:r>
              <a:rPr lang="ko-KR" altLang="en-US" dirty="0"/>
              <a:t>처리상의 문제점이 조금 많이 생겨 개발 시간이 많이 소요됨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321181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추억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1053</TotalTime>
  <Words>596</Words>
  <Application>Microsoft Office PowerPoint</Application>
  <PresentationFormat>화면 슬라이드 쇼(4:3)</PresentationFormat>
  <Paragraphs>118</Paragraphs>
  <Slides>14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함초롬바탕</vt:lpstr>
      <vt:lpstr>나눔바른고딕</vt:lpstr>
      <vt:lpstr>Wingdings</vt:lpstr>
      <vt:lpstr>Asia신명조</vt:lpstr>
      <vt:lpstr>Calibri</vt:lpstr>
      <vt:lpstr>Arial</vt:lpstr>
      <vt:lpstr>맑은 고딕</vt:lpstr>
      <vt:lpstr>Calibri Light</vt:lpstr>
      <vt:lpstr>추억</vt:lpstr>
      <vt:lpstr>[PRView] 과목: 오픈소스 SW 프로젝트 </vt:lpstr>
      <vt:lpstr>목차</vt:lpstr>
      <vt:lpstr>팀 소개 및 역할 분담</vt:lpstr>
      <vt:lpstr>개요</vt:lpstr>
      <vt:lpstr>개발 목표 및 내용</vt:lpstr>
      <vt:lpstr>프로젝트 수행 방법</vt:lpstr>
      <vt:lpstr>SRS(소프트웨어 요구사항 명세서)</vt:lpstr>
      <vt:lpstr>세부 일정</vt:lpstr>
      <vt:lpstr>개발 간 애로사항 / 건의 사항</vt:lpstr>
      <vt:lpstr>결과 활용 계획 / 이후 계획</vt:lpstr>
      <vt:lpstr>결과물 – 메인 화면</vt:lpstr>
      <vt:lpstr>결과물 – 상품 리뷰(전체, 긍정, 부정 ,에러)</vt:lpstr>
      <vt:lpstr>결과물 – 영화 리뷰(전체, 긍정, 부정, 에러)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Embedded Systems</dc:title>
  <dc:creator>Bongjae Kim</dc:creator>
  <cp:lastModifiedBy>채윤재</cp:lastModifiedBy>
  <cp:revision>327</cp:revision>
  <dcterms:created xsi:type="dcterms:W3CDTF">2016-02-14T07:49:44Z</dcterms:created>
  <dcterms:modified xsi:type="dcterms:W3CDTF">2019-06-16T07:16:23Z</dcterms:modified>
</cp:coreProperties>
</file>

<file path=docProps/thumbnail.jpeg>
</file>